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2399288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7" d="100"/>
          <a:sy n="17" d="100"/>
        </p:scale>
        <p:origin x="240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33986-B318-4E77-932B-EB399D617489}" type="datetimeFigureOut">
              <a:rPr lang="es-MX" smtClean="0"/>
              <a:t>25/09/2026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53922-2F49-454A-8274-87538E73DE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72562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33986-B318-4E77-932B-EB399D617489}" type="datetimeFigureOut">
              <a:rPr lang="es-MX" smtClean="0"/>
              <a:t>25/09/2026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53922-2F49-454A-8274-87538E73DE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96039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>
                    <a:tint val="82000"/>
                  </a:schemeClr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82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82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33986-B318-4E77-932B-EB399D617489}" type="datetimeFigureOut">
              <a:rPr lang="es-MX" smtClean="0"/>
              <a:t>25/09/2026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53922-2F49-454A-8274-87538E73DE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45589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33986-B318-4E77-932B-EB399D617489}" type="datetimeFigureOut">
              <a:rPr lang="es-MX" smtClean="0"/>
              <a:t>25/09/2026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53922-2F49-454A-8274-87538E73DE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53349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33986-B318-4E77-932B-EB399D617489}" type="datetimeFigureOut">
              <a:rPr lang="es-MX" smtClean="0"/>
              <a:t>25/09/2026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53922-2F49-454A-8274-87538E73DE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036042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33986-B318-4E77-932B-EB399D617489}" type="datetimeFigureOut">
              <a:rPr lang="es-MX" smtClean="0"/>
              <a:t>25/09/2026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53922-2F49-454A-8274-87538E73DE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3827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33986-B318-4E77-932B-EB399D617489}" type="datetimeFigureOut">
              <a:rPr lang="es-MX" smtClean="0"/>
              <a:t>25/09/2026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53922-2F49-454A-8274-87538E73DE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57418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33986-B318-4E77-932B-EB399D617489}" type="datetimeFigureOut">
              <a:rPr lang="es-MX" smtClean="0"/>
              <a:t>25/09/2026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53922-2F49-454A-8274-87538E73DE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73670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33986-B318-4E77-932B-EB399D617489}" type="datetimeFigureOut">
              <a:rPr lang="es-MX" smtClean="0"/>
              <a:t>25/09/2026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53922-2F49-454A-8274-87538E73DE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18284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33986-B318-4E77-932B-EB399D617489}" type="datetimeFigureOut">
              <a:rPr lang="es-MX" smtClean="0"/>
              <a:t>25/09/2026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53922-2F49-454A-8274-87538E73DE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174944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33986-B318-4E77-932B-EB399D617489}" type="datetimeFigureOut">
              <a:rPr lang="es-MX" smtClean="0"/>
              <a:t>25/09/2026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53922-2F49-454A-8274-87538E73DE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63769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233986-B318-4E77-932B-EB399D617489}" type="datetimeFigureOut">
              <a:rPr lang="es-MX" smtClean="0"/>
              <a:t>25/09/2026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E53922-2F49-454A-8274-87538E73DEB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63559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44BB5B-8C0B-D0BA-F4F8-7C43E1077D5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402A3AD-8CEA-4681-9A14-4E92A37CA51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9503175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Personalizado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Jonatan Torres Perez</dc:creator>
  <cp:lastModifiedBy>Jonatan Torres Perez</cp:lastModifiedBy>
  <cp:revision>1</cp:revision>
  <dcterms:created xsi:type="dcterms:W3CDTF">2026-09-25T16:45:26Z</dcterms:created>
  <dcterms:modified xsi:type="dcterms:W3CDTF">2026-09-25T16:46:15Z</dcterms:modified>
</cp:coreProperties>
</file>