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0A5F2-D1B5-01F5-BD78-088D8AB329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9F65CE-DC31-62BE-AC22-A97EE4D0A4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B3695A-EA8A-A987-EA60-B4720AEE5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964A-6260-4ED8-AC57-71FE4D4FA027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82A948-0FC2-D294-6B82-95F09E71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9F366D-3AAC-6F17-DCF3-32509643B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7B37-FA4F-44A2-A945-3D61955FE5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476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2C8B2D-C457-7373-6988-328D289B9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BEBEC1-4F68-CC10-3B86-193668F5F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52515D-72FE-34B6-DC5F-4DD51078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964A-6260-4ED8-AC57-71FE4D4FA027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520659-AB55-F150-E78E-6EF0AD59F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7D41C5-BC33-8309-F5D8-D0752EF2A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7B37-FA4F-44A2-A945-3D61955FE5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8486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3B1310-DFE3-6A34-7A77-51BEBBF1A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DF5BDB-0D57-3706-610E-7482672DE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476B2-660A-FBB9-E1BB-72EF2693D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964A-6260-4ED8-AC57-71FE4D4FA027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9F8CFF-94B0-8336-CEAC-7B0FF8E34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5210CA-AEFC-C431-8136-BFC7FC5E9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7B37-FA4F-44A2-A945-3D61955FE5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1919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26A6C8-2ABE-7359-62B5-983075CB4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A910E7-ABFD-2DFB-DB0C-E1A8C0F60A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32360D-F0C4-493C-CEE0-EBDB0D8D4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0E5C11-9A18-4B9B-5DA9-92A962A49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964A-6260-4ED8-AC57-71FE4D4FA027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15F103-C24A-6D60-FC25-2F33A01AF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D5913C-4E6F-B69E-3384-DF0A08562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7B37-FA4F-44A2-A945-3D61955FE5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7367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4E492C-F732-133E-9F71-391FE280A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87CF0F-EE27-D07F-699E-FD6458C4C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60B2ED-39A4-18F3-6104-243E7024B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236DFDD-D2B0-A6E6-69C1-FF427C321E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AF9B038-E460-E8BC-AB94-31ACCA36E1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4261DCC-395A-E45E-ED5F-174F26E80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964A-6260-4ED8-AC57-71FE4D4FA027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4784F64-9E8F-7503-49B0-68EDE61F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DEE45DC-CE41-FDE8-6E9A-EEDDBA2C8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7B37-FA4F-44A2-A945-3D61955FE5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5420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E1C226-D810-08D5-AE4E-00E4C7E7F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A73E152-A334-0F87-78CB-37B05BB82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964A-6260-4ED8-AC57-71FE4D4FA027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F748E29-A393-BD5D-2251-A3B9D19C8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FA7C628-F7D2-B7F7-FF40-6A8B9310D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7B37-FA4F-44A2-A945-3D61955FE5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31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D5368C4-3169-6C29-D402-99AF9E10C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964A-6260-4ED8-AC57-71FE4D4FA027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9D7D8CA-9308-6051-2AC3-FB2F99F4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B35C2BC-084A-018B-324F-58B3DB847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7B37-FA4F-44A2-A945-3D61955FE5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491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58FB8D-3912-85C0-535A-525AF7E10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2F3B77-0569-5D07-1E02-3001906B5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1790E4-4A26-0883-4BBC-B0118D6217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E31303-88B7-00AD-8E9D-0CCA543EB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964A-6260-4ED8-AC57-71FE4D4FA027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56C6B36-3D1D-C165-4DE3-3105B929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0265F6-1763-9D11-7E8A-9479BE068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7B37-FA4F-44A2-A945-3D61955FE5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6687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4C2C1C-EF5E-A57D-E9FE-B102D649A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78C4A9-B158-4EBD-E1BA-401978973C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0DAF256-50B8-3BA1-6A5F-824EB32EE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7BDB4C-5CB4-C2C3-53DF-1C4057751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964A-6260-4ED8-AC57-71FE4D4FA027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CE3291-A059-24E1-57EE-8A9D5B0B8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0868AB-0CD5-A897-728E-F5CB569DF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7B37-FA4F-44A2-A945-3D61955FE5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5867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3F2A16-6F1A-D214-BFA7-B38BBC7C9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AA0361-1EBC-428D-4961-FBC9F6947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008614-B071-AF01-02D3-5A51C3098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964A-6260-4ED8-AC57-71FE4D4FA027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805926-689D-E794-04B8-82B61FA65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D9DDD1-C5F9-0A06-1741-9E404F032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7B37-FA4F-44A2-A945-3D61955FE5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6421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248621-A4E4-3316-DDCF-C8F5325A9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CC395B5-1DA3-C9B0-ACE2-DBC15213F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BDF607-7B20-E445-2597-3773286D0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964A-6260-4ED8-AC57-71FE4D4FA027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3259B8-0651-188B-B32A-9065D0BD1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F7250B-C343-EFFB-AEF8-63E017352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87B37-FA4F-44A2-A945-3D61955FE5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8631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7C27B0-13FD-CBA7-1FAB-E6724954B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2193C0-2EA3-A0D1-D7D5-290CA2196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D77C32-D1A9-93A8-F800-76A4532D3E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5E964A-6260-4ED8-AC57-71FE4D4FA027}" type="datetimeFigureOut">
              <a:rPr lang="es-MX" smtClean="0"/>
              <a:t>25/09/2026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BF7F1A-62E5-B16D-DA11-A998B4A3B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B32619-7C23-4784-1A55-2F252C7A96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A87B37-FA4F-44A2-A945-3D61955FE5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297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4001F-7F3A-9E6A-CF90-EB675C44F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CA10F24-44AB-ACCD-ED33-9B66EBB84F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7384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71E04-9043-96A5-D10F-B29C50DFD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8C3B3D-0138-1EA0-99EB-7C15E558B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2431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92405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Jonatan Torres Perez</dc:creator>
  <cp:lastModifiedBy>Jonatan Torres Perez</cp:lastModifiedBy>
  <cp:revision>1</cp:revision>
  <dcterms:created xsi:type="dcterms:W3CDTF">2026-09-25T16:35:00Z</dcterms:created>
  <dcterms:modified xsi:type="dcterms:W3CDTF">2026-09-25T16:47:42Z</dcterms:modified>
</cp:coreProperties>
</file>